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1" r:id="rId2"/>
    <p:sldId id="259" r:id="rId3"/>
    <p:sldId id="262" r:id="rId4"/>
    <p:sldId id="276" r:id="rId5"/>
    <p:sldId id="267" r:id="rId6"/>
    <p:sldId id="273" r:id="rId7"/>
    <p:sldId id="275" r:id="rId8"/>
    <p:sldId id="278" r:id="rId9"/>
    <p:sldId id="280" r:id="rId10"/>
    <p:sldId id="281" r:id="rId11"/>
    <p:sldId id="282" r:id="rId12"/>
    <p:sldId id="284" r:id="rId13"/>
    <p:sldId id="285" r:id="rId14"/>
    <p:sldId id="283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C35"/>
    <a:srgbClr val="1B3C33"/>
    <a:srgbClr val="F3D5BB"/>
    <a:srgbClr val="F5E6D6"/>
    <a:srgbClr val="D2B4A9"/>
    <a:srgbClr val="2A5963"/>
    <a:srgbClr val="E4C2A9"/>
    <a:srgbClr val="F4E5D4"/>
    <a:srgbClr val="34717F"/>
    <a:srgbClr val="2F66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15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31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8" d="100"/>
          <a:sy n="98" d="100"/>
        </p:scale>
        <p:origin x="36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CCBDFD3-BA23-4185-9F08-1661A84E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3DC24B-EE8E-4A11-A5FD-8ECCCE4A99F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1D25C-7964-42B5-8352-E545E71E6227}" type="datetimeFigureOut">
              <a:rPr lang="ko-KR" altLang="en-US" smtClean="0"/>
              <a:t>2023-01-25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121B187-A00F-4E6B-B5A8-815E301E66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A53D89-D328-470E-ABE9-D211886AEF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F0B8D-40E9-4BA5-AC33-3979C4A952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380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F18C1-A3A4-490D-A9EC-D6352965747F}" type="datetimeFigureOut">
              <a:rPr lang="ko-KR" altLang="en-US" smtClean="0"/>
              <a:t>2023-01-25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FC3B6-A76E-48DC-A2F2-9C95028C8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902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420649" y="3634251"/>
            <a:ext cx="3370802" cy="458350"/>
          </a:xfrm>
          <a:prstGeom prst="plaque">
            <a:avLst>
              <a:gd name="adj" fmla="val 6969"/>
            </a:avLst>
          </a:prstGeom>
          <a:gradFill>
            <a:gsLst>
              <a:gs pos="100000">
                <a:srgbClr val="F4E5D4"/>
              </a:gs>
              <a:gs pos="0">
                <a:srgbClr val="F3D5BB"/>
              </a:gs>
            </a:gsLst>
            <a:path path="circle">
              <a:fillToRect l="100000" t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2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2A596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EE1168-EEE0-453E-A12E-E5D990D0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54897" y="5800887"/>
            <a:ext cx="2302305" cy="480588"/>
          </a:xfrm>
        </p:spPr>
        <p:txBody>
          <a:bodyPr/>
          <a:lstStyle>
            <a:lvl1pPr algn="dist">
              <a:lnSpc>
                <a:spcPct val="150000"/>
              </a:lnSpc>
              <a:defRPr sz="1200"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Designed By </a:t>
            </a:r>
            <a:r>
              <a:rPr lang="en-US" altLang="ko-KR" dirty="0" err="1"/>
              <a:t>L@rgo</a:t>
            </a:r>
            <a:endParaRPr lang="en-US" altLang="ko-KR" dirty="0"/>
          </a:p>
          <a:p>
            <a:r>
              <a:rPr lang="en-US" altLang="ko-KR" sz="900" dirty="0">
                <a:solidFill>
                  <a:schemeClr val="bg1">
                    <a:lumMod val="85000"/>
                  </a:schemeClr>
                </a:solidFill>
              </a:rPr>
              <a:t>ADSTOREPOST.COM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BBBB7A-F08C-440F-AFD0-680FCB6B49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21647" y="2337487"/>
            <a:ext cx="6548704" cy="1466852"/>
          </a:xfr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lnSpc>
                <a:spcPct val="100000"/>
              </a:lnSpc>
              <a:defRPr lang="ko-KR" altLang="en-US" sz="8000" b="0" dirty="0">
                <a:ln w="3175">
                  <a:noFill/>
                </a:ln>
                <a:gradFill>
                  <a:gsLst>
                    <a:gs pos="100000">
                      <a:srgbClr val="F3D5BB"/>
                    </a:gs>
                    <a:gs pos="0">
                      <a:srgbClr val="F4E5D4"/>
                    </a:gs>
                  </a:gsLst>
                  <a:path path="circle">
                    <a:fillToRect l="100000" t="100000"/>
                  </a:path>
                </a:gradFill>
                <a:effectLst/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en-US" altLang="ko-KR" dirty="0"/>
              <a:t>EVERGREEN</a:t>
            </a:r>
            <a:endParaRPr lang="ko-KR" altLang="en-US" dirty="0"/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B4A9F6F8-F7F0-4109-AF10-35490780CCC4}"/>
              </a:ext>
            </a:extLst>
          </p:cNvPr>
          <p:cNvCxnSpPr>
            <a:cxnSpLocks/>
            <a:endCxn id="2" idx="0"/>
          </p:cNvCxnSpPr>
          <p:nvPr userDrawn="1"/>
        </p:nvCxnSpPr>
        <p:spPr>
          <a:xfrm>
            <a:off x="6095999" y="0"/>
            <a:ext cx="0" cy="2337487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3C34D570-4898-441A-BBCC-A12778A194F0}"/>
              </a:ext>
            </a:extLst>
          </p:cNvPr>
          <p:cNvCxnSpPr>
            <a:cxnSpLocks/>
          </p:cNvCxnSpPr>
          <p:nvPr userDrawn="1"/>
        </p:nvCxnSpPr>
        <p:spPr>
          <a:xfrm>
            <a:off x="6095999" y="4303435"/>
            <a:ext cx="0" cy="1314050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48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gradFill flip="none" rotWithShape="1">
          <a:gsLst>
            <a:gs pos="100000">
              <a:srgbClr val="F4E5D4"/>
            </a:gs>
            <a:gs pos="0">
              <a:srgbClr val="F4E5D4">
                <a:lumMod val="91000"/>
                <a:lumOff val="9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447259-443F-4405-BEF2-8A389053E366}"/>
              </a:ext>
            </a:extLst>
          </p:cNvPr>
          <p:cNvSpPr/>
          <p:nvPr userDrawn="1"/>
        </p:nvSpPr>
        <p:spPr>
          <a:xfrm>
            <a:off x="5945215" y="288978"/>
            <a:ext cx="339672" cy="6264274"/>
          </a:xfrm>
          <a:prstGeom prst="rect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AE1C1E9-D575-403C-B22E-768C6E633C1E}"/>
              </a:ext>
            </a:extLst>
          </p:cNvPr>
          <p:cNvSpPr/>
          <p:nvPr userDrawn="1"/>
        </p:nvSpPr>
        <p:spPr>
          <a:xfrm>
            <a:off x="6096001" y="0"/>
            <a:ext cx="6096000" cy="6857999"/>
          </a:xfrm>
          <a:prstGeom prst="rect">
            <a:avLst/>
          </a:prstGeom>
          <a:gradFill>
            <a:gsLst>
              <a:gs pos="100000">
                <a:srgbClr val="1B3C33"/>
              </a:gs>
              <a:gs pos="0">
                <a:srgbClr val="1B3C35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액자 15">
            <a:extLst>
              <a:ext uri="{FF2B5EF4-FFF2-40B4-BE49-F238E27FC236}">
                <a16:creationId xmlns:a16="http://schemas.microsoft.com/office/drawing/2014/main" id="{EE00006A-9C5B-4034-80C3-4DCD9B407E74}"/>
              </a:ext>
            </a:extLst>
          </p:cNvPr>
          <p:cNvSpPr/>
          <p:nvPr userDrawn="1"/>
        </p:nvSpPr>
        <p:spPr>
          <a:xfrm>
            <a:off x="1626267" y="2061297"/>
            <a:ext cx="2485772" cy="2485772"/>
          </a:xfrm>
          <a:prstGeom prst="frame">
            <a:avLst>
              <a:gd name="adj1" fmla="val 9044"/>
            </a:avLst>
          </a:prstGeom>
          <a:gradFill>
            <a:gsLst>
              <a:gs pos="100000">
                <a:srgbClr val="1B3C35"/>
              </a:gs>
              <a:gs pos="0">
                <a:srgbClr val="1B3C33">
                  <a:lumMod val="93000"/>
                  <a:lumOff val="7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30316" y="2787043"/>
            <a:ext cx="2500088" cy="563906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 anchorCtr="0">
            <a:noAutofit/>
          </a:bodyPr>
          <a:lstStyle>
            <a:lvl1pPr algn="ctr">
              <a:defRPr lang="ko-KR" altLang="en-US" sz="4400" b="0" kern="1200" spc="-60" baseline="0" dirty="0">
                <a:ln w="3175"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1B3C33"/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FFA8623D-4C85-4360-8750-DA1D4CBC485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30349" y="3459480"/>
            <a:ext cx="2500088" cy="315084"/>
          </a:xfrm>
        </p:spPr>
        <p:txBody>
          <a:bodyPr/>
          <a:lstStyle>
            <a:lvl1pPr algn="ctr">
              <a:defRPr sz="1400">
                <a:solidFill>
                  <a:srgbClr val="1B3C3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EVERGREEN</a:t>
            </a:r>
          </a:p>
        </p:txBody>
      </p:sp>
      <p:sp>
        <p:nvSpPr>
          <p:cNvPr id="10" name="원형: 비어 있음 9">
            <a:extLst>
              <a:ext uri="{FF2B5EF4-FFF2-40B4-BE49-F238E27FC236}">
                <a16:creationId xmlns:a16="http://schemas.microsoft.com/office/drawing/2014/main" id="{CE84A082-49E2-47D8-8EC6-E0E8F3B16F8C}"/>
              </a:ext>
            </a:extLst>
          </p:cNvPr>
          <p:cNvSpPr/>
          <p:nvPr userDrawn="1"/>
        </p:nvSpPr>
        <p:spPr>
          <a:xfrm>
            <a:off x="3571793" y="3999146"/>
            <a:ext cx="824314" cy="824314"/>
          </a:xfrm>
          <a:prstGeom prst="donut">
            <a:avLst>
              <a:gd name="adj" fmla="val 21287"/>
            </a:avLst>
          </a:prstGeom>
          <a:gradFill>
            <a:gsLst>
              <a:gs pos="100000">
                <a:srgbClr val="E7C49D">
                  <a:lumMod val="80000"/>
                </a:srgbClr>
              </a:gs>
              <a:gs pos="0">
                <a:srgbClr val="F3D5BB">
                  <a:lumMod val="9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1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50470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399EC35-9F31-45A1-8D83-E9FBE198C321}"/>
              </a:ext>
            </a:extLst>
          </p:cNvPr>
          <p:cNvSpPr/>
          <p:nvPr userDrawn="1"/>
        </p:nvSpPr>
        <p:spPr>
          <a:xfrm>
            <a:off x="300032" y="296862"/>
            <a:ext cx="11591926" cy="6264276"/>
          </a:xfrm>
          <a:prstGeom prst="roundRect">
            <a:avLst>
              <a:gd name="adj" fmla="val 0"/>
            </a:avLst>
          </a:prstGeom>
          <a:solidFill>
            <a:srgbClr val="F4E5D4"/>
          </a:soli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</p:cNvCxnSpPr>
          <p:nvPr userDrawn="1"/>
        </p:nvCxnSpPr>
        <p:spPr>
          <a:xfrm>
            <a:off x="300032" y="1403706"/>
            <a:ext cx="11591926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981AD39C-2966-4FE2-B84F-9DEBF1EA9FEA}"/>
              </a:ext>
            </a:extLst>
          </p:cNvPr>
          <p:cNvSpPr/>
          <p:nvPr userDrawn="1"/>
        </p:nvSpPr>
        <p:spPr>
          <a:xfrm>
            <a:off x="11400449" y="6052561"/>
            <a:ext cx="601332" cy="601332"/>
          </a:xfrm>
          <a:prstGeom prst="frame">
            <a:avLst>
              <a:gd name="adj1" fmla="val 20180"/>
            </a:avLst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890" y="704493"/>
            <a:ext cx="4054219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ctr">
              <a:lnSpc>
                <a:spcPct val="100000"/>
              </a:lnSpc>
              <a:defRPr sz="2800">
                <a:solidFill>
                  <a:srgbClr val="1B3C35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0038" y="6561138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chemeClr val="bg1">
                    <a:alpha val="64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dirty="0"/>
              <a:t>Designed By </a:t>
            </a:r>
            <a:r>
              <a:rPr lang="en-US" dirty="0" err="1"/>
              <a:t>L@rgo</a:t>
            </a:r>
            <a:r>
              <a:rPr lang="en-US" dirty="0"/>
              <a:t>. ADSTORE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7593" y="6246613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305290" y="1285205"/>
            <a:ext cx="3657610" cy="264513"/>
          </a:xfrm>
          <a:prstGeom prst="plaque">
            <a:avLst>
              <a:gd name="adj" fmla="val 6969"/>
            </a:avLst>
          </a:prstGeom>
          <a:solidFill>
            <a:srgbClr val="1B3C3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0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F4E5D4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6752764-0FE4-4694-9638-62B4D9B8A4EC}"/>
              </a:ext>
            </a:extLst>
          </p:cNvPr>
          <p:cNvSpPr/>
          <p:nvPr userDrawn="1"/>
        </p:nvSpPr>
        <p:spPr>
          <a:xfrm>
            <a:off x="5982440" y="414885"/>
            <a:ext cx="227108" cy="22710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>
              <a:noFill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4AF86C4-25C8-45F2-B5FC-2AF3C5312649}"/>
              </a:ext>
            </a:extLst>
          </p:cNvPr>
          <p:cNvCxnSpPr>
            <a:cxnSpLocks/>
            <a:stCxn id="27" idx="0"/>
          </p:cNvCxnSpPr>
          <p:nvPr userDrawn="1"/>
        </p:nvCxnSpPr>
        <p:spPr>
          <a:xfrm flipV="1">
            <a:off x="6095994" y="0"/>
            <a:ext cx="0" cy="414885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1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rgbClr val="F4E5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399EC35-9F31-45A1-8D83-E9FBE198C321}"/>
              </a:ext>
            </a:extLst>
          </p:cNvPr>
          <p:cNvSpPr/>
          <p:nvPr userDrawn="1"/>
        </p:nvSpPr>
        <p:spPr>
          <a:xfrm>
            <a:off x="300032" y="296862"/>
            <a:ext cx="11591926" cy="6264276"/>
          </a:xfrm>
          <a:prstGeom prst="roundRect">
            <a:avLst>
              <a:gd name="adj" fmla="val 0"/>
            </a:avLst>
          </a:prstGeom>
          <a:solidFill>
            <a:srgbClr val="1B3C33"/>
          </a:soli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</p:cNvCxnSpPr>
          <p:nvPr userDrawn="1"/>
        </p:nvCxnSpPr>
        <p:spPr>
          <a:xfrm>
            <a:off x="300032" y="1403706"/>
            <a:ext cx="11591926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981AD39C-2966-4FE2-B84F-9DEBF1EA9FEA}"/>
              </a:ext>
            </a:extLst>
          </p:cNvPr>
          <p:cNvSpPr/>
          <p:nvPr userDrawn="1"/>
        </p:nvSpPr>
        <p:spPr>
          <a:xfrm>
            <a:off x="11400449" y="6052561"/>
            <a:ext cx="601332" cy="601332"/>
          </a:xfrm>
          <a:prstGeom prst="frame">
            <a:avLst>
              <a:gd name="adj1" fmla="val 20180"/>
            </a:avLst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890" y="704493"/>
            <a:ext cx="4054219" cy="567808"/>
          </a:xfrm>
          <a:ln w="3175">
            <a:noFill/>
          </a:ln>
        </p:spPr>
        <p:txBody>
          <a:bodyPr/>
          <a:lstStyle>
            <a:lvl1pPr algn="ctr">
              <a:lnSpc>
                <a:spcPct val="100000"/>
              </a:lnSpc>
              <a:defRPr sz="2800">
                <a:solidFill>
                  <a:srgbClr val="F4E5D4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0038" y="6561138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rgbClr val="1B3C33">
                    <a:alpha val="64000"/>
                  </a:srgbClr>
                </a:solidFill>
                <a:latin typeface="+mj-ea"/>
                <a:ea typeface="+mj-ea"/>
              </a:defRPr>
            </a:lvl1pPr>
          </a:lstStyle>
          <a:p>
            <a:r>
              <a:rPr lang="en-US" dirty="0"/>
              <a:t>Designed By </a:t>
            </a:r>
            <a:r>
              <a:rPr lang="en-US" dirty="0" err="1"/>
              <a:t>L@rgo</a:t>
            </a:r>
            <a:r>
              <a:rPr lang="en-US" dirty="0"/>
              <a:t>. ADSTORE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7593" y="6246613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4305290" y="1285205"/>
            <a:ext cx="3657610" cy="264513"/>
          </a:xfrm>
          <a:prstGeom prst="plaque">
            <a:avLst>
              <a:gd name="adj" fmla="val 6969"/>
            </a:avLst>
          </a:prstGeom>
          <a:solidFill>
            <a:srgbClr val="F4E5D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0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1B3C3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POWERPOINT TEMPLATE RELEASE</a:t>
            </a:r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6752764-0FE4-4694-9638-62B4D9B8A4EC}"/>
              </a:ext>
            </a:extLst>
          </p:cNvPr>
          <p:cNvSpPr/>
          <p:nvPr userDrawn="1"/>
        </p:nvSpPr>
        <p:spPr>
          <a:xfrm>
            <a:off x="5982440" y="414885"/>
            <a:ext cx="227108" cy="227108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>
              <a:noFill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4AF86C4-25C8-45F2-B5FC-2AF3C5312649}"/>
              </a:ext>
            </a:extLst>
          </p:cNvPr>
          <p:cNvCxnSpPr>
            <a:cxnSpLocks/>
            <a:stCxn id="27" idx="0"/>
          </p:cNvCxnSpPr>
          <p:nvPr userDrawn="1"/>
        </p:nvCxnSpPr>
        <p:spPr>
          <a:xfrm flipV="1">
            <a:off x="6095994" y="0"/>
            <a:ext cx="0" cy="414885"/>
          </a:xfrm>
          <a:prstGeom prst="line">
            <a:avLst/>
          </a:prstGeom>
          <a:ln w="12700">
            <a:gradFill>
              <a:gsLst>
                <a:gs pos="0">
                  <a:srgbClr val="E4C2A9"/>
                </a:gs>
                <a:gs pos="100000">
                  <a:srgbClr val="E4C2A9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516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bg>
      <p:bgPr>
        <a:solidFill>
          <a:srgbClr val="F4E5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액자 24">
            <a:extLst>
              <a:ext uri="{FF2B5EF4-FFF2-40B4-BE49-F238E27FC236}">
                <a16:creationId xmlns:a16="http://schemas.microsoft.com/office/drawing/2014/main" id="{F6C757FD-4DF0-4623-8513-F3D78F79C799}"/>
              </a:ext>
            </a:extLst>
          </p:cNvPr>
          <p:cNvSpPr/>
          <p:nvPr userDrawn="1"/>
        </p:nvSpPr>
        <p:spPr>
          <a:xfrm flipV="1">
            <a:off x="0" y="-2"/>
            <a:ext cx="12192000" cy="601325"/>
          </a:xfrm>
          <a:prstGeom prst="frame">
            <a:avLst>
              <a:gd name="adj1" fmla="val 50000"/>
            </a:avLst>
          </a:prstGeom>
          <a:gradFill flip="none" rotWithShape="1">
            <a:gsLst>
              <a:gs pos="0">
                <a:srgbClr val="E7C49D">
                  <a:alpha val="31000"/>
                </a:srgbClr>
              </a:gs>
              <a:gs pos="100000">
                <a:srgbClr val="F3D5BB">
                  <a:alpha val="50000"/>
                </a:srgbClr>
              </a:gs>
            </a:gsLst>
            <a:lin ang="10800000" scaled="1"/>
            <a:tileRect/>
          </a:gradFill>
          <a:ln w="254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>
              <a:noFill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6217D5B1-4981-4DD5-B896-76592E64785F}"/>
              </a:ext>
            </a:extLst>
          </p:cNvPr>
          <p:cNvCxnSpPr>
            <a:cxnSpLocks/>
            <a:stCxn id="21" idx="3"/>
            <a:endCxn id="9" idx="1"/>
          </p:cNvCxnSpPr>
          <p:nvPr userDrawn="1"/>
        </p:nvCxnSpPr>
        <p:spPr>
          <a:xfrm>
            <a:off x="3665764" y="300645"/>
            <a:ext cx="2430230" cy="4382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981AD39C-2966-4FE2-B84F-9DEBF1EA9FEA}"/>
              </a:ext>
            </a:extLst>
          </p:cNvPr>
          <p:cNvSpPr/>
          <p:nvPr userDrawn="1"/>
        </p:nvSpPr>
        <p:spPr>
          <a:xfrm>
            <a:off x="11512232" y="6153506"/>
            <a:ext cx="601332" cy="601332"/>
          </a:xfrm>
          <a:prstGeom prst="frame">
            <a:avLst>
              <a:gd name="adj1" fmla="val 26516"/>
            </a:avLst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>
              <a:noFill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7" y="787823"/>
            <a:ext cx="4748213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l">
              <a:lnSpc>
                <a:spcPct val="100000"/>
              </a:lnSpc>
              <a:defRPr sz="3600">
                <a:solidFill>
                  <a:srgbClr val="1B3C35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0038" y="6412706"/>
            <a:ext cx="2150751" cy="296862"/>
          </a:xfrm>
        </p:spPr>
        <p:txBody>
          <a:bodyPr vert="horz" lIns="0" tIns="0" rIns="0" bIns="0" rtlCol="0" anchor="ctr" anchorCtr="0">
            <a:noAutofit/>
          </a:bodyPr>
          <a:lstStyle>
            <a:lvl1pPr algn="dist">
              <a:defRPr lang="en-US" altLang="ko-KR" sz="700" b="1" smtClean="0">
                <a:solidFill>
                  <a:srgbClr val="1B3C33">
                    <a:alpha val="64000"/>
                  </a:srgbClr>
                </a:solidFill>
                <a:latin typeface="+mj-ea"/>
                <a:ea typeface="+mj-ea"/>
              </a:defRPr>
            </a:lvl1pPr>
          </a:lstStyle>
          <a:p>
            <a:r>
              <a:rPr lang="en-US"/>
              <a:t>Designed By L@rgo. ADSTORE</a:t>
            </a:r>
            <a:endParaRPr lang="en-US" dirty="0"/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0906" y="1777999"/>
            <a:ext cx="9390178" cy="4375507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5899" y="6355470"/>
            <a:ext cx="576006" cy="204912"/>
          </a:xfrm>
        </p:spPr>
        <p:txBody>
          <a:bodyPr/>
          <a:lstStyle>
            <a:lvl1pPr algn="ctr">
              <a:lnSpc>
                <a:spcPct val="100000"/>
              </a:lnSpc>
              <a:defRPr sz="1100" b="1">
                <a:solidFill>
                  <a:srgbClr val="E7C49D"/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548CB892-5BC7-4AB8-BAF7-675F948D0BB7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300037" y="199666"/>
            <a:ext cx="3365727" cy="201957"/>
          </a:xfrm>
          <a:prstGeom prst="plaque">
            <a:avLst>
              <a:gd name="adj" fmla="val 0"/>
            </a:avLst>
          </a:prstGeom>
          <a:solidFill>
            <a:srgbClr val="1B3C3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80000" tIns="45720" rIns="180000" bIns="45720" rtlCol="0" anchor="ctr" anchorCtr="0">
            <a:noAutofit/>
          </a:bodyPr>
          <a:lstStyle>
            <a:lvl1pPr algn="dist">
              <a:lnSpc>
                <a:spcPct val="100000"/>
              </a:lnSpc>
              <a:defRPr lang="ko-KR" altLang="en-US" sz="10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rgbClr val="F4E5D4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EVERGREEN</a:t>
            </a:r>
            <a:endParaRPr lang="ko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11548FD7-C517-4292-82A6-F957F97FC2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5994" y="204048"/>
            <a:ext cx="5795969" cy="201957"/>
          </a:xfrm>
          <a:effectLst/>
        </p:spPr>
        <p:txBody>
          <a:bodyPr/>
          <a:lstStyle>
            <a:lvl1pPr algn="l">
              <a:defRPr sz="1100" b="1">
                <a:solidFill>
                  <a:srgbClr val="1B3C33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INDEX</a:t>
            </a:r>
            <a:endParaRPr lang="ko-KR" altLang="en-US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35620AF-F882-439A-813F-BD88DCD6D139}"/>
              </a:ext>
            </a:extLst>
          </p:cNvPr>
          <p:cNvCxnSpPr>
            <a:cxnSpLocks/>
          </p:cNvCxnSpPr>
          <p:nvPr userDrawn="1"/>
        </p:nvCxnSpPr>
        <p:spPr>
          <a:xfrm>
            <a:off x="2661557" y="6569303"/>
            <a:ext cx="8205107" cy="0"/>
          </a:xfrm>
          <a:prstGeom prst="line">
            <a:avLst/>
          </a:prstGeom>
          <a:ln w="6350">
            <a:solidFill>
              <a:srgbClr val="E3AB83">
                <a:alpha val="2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8474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2000">
              <a:srgbClr val="1D403A"/>
            </a:gs>
            <a:gs pos="33000">
              <a:srgbClr val="1B3C33"/>
            </a:gs>
            <a:gs pos="100000">
              <a:srgbClr val="2A5963"/>
            </a:gs>
            <a:gs pos="0">
              <a:srgbClr val="2A5963">
                <a:lumMod val="73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48D200-C715-48DE-AC7F-AEA8F573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7575"/>
            <a:ext cx="10515600" cy="91294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3C4719-59B4-4517-A0F5-084A706E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91234"/>
            <a:ext cx="10515600" cy="479553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7F6A8E-72BC-455B-9395-F3A619B08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90768" y="6445229"/>
            <a:ext cx="2810464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ko-KR" dirty="0"/>
              <a:t>Designed By </a:t>
            </a:r>
            <a:r>
              <a:rPr lang="en-US" altLang="ko-KR" dirty="0" err="1"/>
              <a:t>L@rgo</a:t>
            </a:r>
            <a:r>
              <a:rPr lang="en-US" altLang="ko-KR" dirty="0"/>
              <a:t>. ADSTORE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377ED-E8FE-4E13-94B2-B20AE6905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6745" y="6561137"/>
            <a:ext cx="656700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66EB54D-3D9A-4FE3-B3C0-529A9B526D02}"/>
              </a:ext>
            </a:extLst>
          </p:cNvPr>
          <p:cNvSpPr/>
          <p:nvPr userDrawn="1"/>
        </p:nvSpPr>
        <p:spPr>
          <a:xfrm>
            <a:off x="9696450" y="-809625"/>
            <a:ext cx="304800" cy="304800"/>
          </a:xfrm>
          <a:prstGeom prst="rect">
            <a:avLst/>
          </a:prstGeom>
          <a:solidFill>
            <a:srgbClr val="2F66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191BE63-91C9-4CA6-AFB8-0A6FD982CA18}"/>
              </a:ext>
            </a:extLst>
          </p:cNvPr>
          <p:cNvSpPr/>
          <p:nvPr userDrawn="1"/>
        </p:nvSpPr>
        <p:spPr>
          <a:xfrm>
            <a:off x="9344025" y="-809625"/>
            <a:ext cx="304800" cy="304800"/>
          </a:xfrm>
          <a:prstGeom prst="rect">
            <a:avLst/>
          </a:prstGeom>
          <a:solidFill>
            <a:srgbClr val="3471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EDB8E0-0C4D-4CC7-94A0-661F585DD931}"/>
              </a:ext>
            </a:extLst>
          </p:cNvPr>
          <p:cNvSpPr/>
          <p:nvPr userDrawn="1"/>
        </p:nvSpPr>
        <p:spPr>
          <a:xfrm>
            <a:off x="8872538" y="-809625"/>
            <a:ext cx="304800" cy="304800"/>
          </a:xfrm>
          <a:prstGeom prst="rect">
            <a:avLst/>
          </a:prstGeom>
          <a:solidFill>
            <a:srgbClr val="1B3C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83CFFB-5334-46FF-86C8-A0CC810EC612}"/>
              </a:ext>
            </a:extLst>
          </p:cNvPr>
          <p:cNvSpPr/>
          <p:nvPr userDrawn="1"/>
        </p:nvSpPr>
        <p:spPr>
          <a:xfrm>
            <a:off x="8506258" y="-809625"/>
            <a:ext cx="304800" cy="304800"/>
          </a:xfrm>
          <a:prstGeom prst="rect">
            <a:avLst/>
          </a:prstGeom>
          <a:solidFill>
            <a:srgbClr val="60A2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4112D83-770C-443F-82F5-97256A813FA8}"/>
              </a:ext>
            </a:extLst>
          </p:cNvPr>
          <p:cNvSpPr/>
          <p:nvPr userDrawn="1"/>
        </p:nvSpPr>
        <p:spPr>
          <a:xfrm>
            <a:off x="8506258" y="-452438"/>
            <a:ext cx="304800" cy="304800"/>
          </a:xfrm>
          <a:prstGeom prst="rect">
            <a:avLst/>
          </a:prstGeom>
          <a:solidFill>
            <a:srgbClr val="F4E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7EC213-9E6C-4859-B648-552AD03DF2FF}"/>
              </a:ext>
            </a:extLst>
          </p:cNvPr>
          <p:cNvSpPr/>
          <p:nvPr userDrawn="1"/>
        </p:nvSpPr>
        <p:spPr>
          <a:xfrm>
            <a:off x="8872538" y="-452438"/>
            <a:ext cx="304800" cy="304800"/>
          </a:xfrm>
          <a:prstGeom prst="rect">
            <a:avLst/>
          </a:prstGeom>
          <a:solidFill>
            <a:srgbClr val="F3D5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12051B-93E1-493B-B35D-32B90D01DB13}"/>
              </a:ext>
            </a:extLst>
          </p:cNvPr>
          <p:cNvSpPr/>
          <p:nvPr userDrawn="1"/>
        </p:nvSpPr>
        <p:spPr>
          <a:xfrm>
            <a:off x="9348788" y="-452438"/>
            <a:ext cx="304800" cy="304800"/>
          </a:xfrm>
          <a:prstGeom prst="rect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588036-6677-436A-BFB5-AB723E558B05}"/>
              </a:ext>
            </a:extLst>
          </p:cNvPr>
          <p:cNvSpPr/>
          <p:nvPr userDrawn="1"/>
        </p:nvSpPr>
        <p:spPr>
          <a:xfrm>
            <a:off x="9696450" y="-452438"/>
            <a:ext cx="304800" cy="304800"/>
          </a:xfrm>
          <a:prstGeom prst="rect">
            <a:avLst/>
          </a:prstGeom>
          <a:solidFill>
            <a:srgbClr val="D2B4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206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4" r:id="rId4"/>
    <p:sldLayoutId id="2147483656" r:id="rId5"/>
  </p:sldLayoutIdLst>
  <p:hf hdr="0" dt="0"/>
  <p:txStyles>
    <p:title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2800" b="1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87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5" pos="189" userDrawn="1">
          <p15:clr>
            <a:srgbClr val="F26B43"/>
          </p15:clr>
        </p15:guide>
        <p15:guide id="6" pos="749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1F5913-C775-4BBD-ADE6-9B84A4B31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z="1000" b="0" dirty="0" err="1" smtClean="0">
                <a:solidFill>
                  <a:srgbClr val="F3D5BB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어서오세요</a:t>
            </a:r>
            <a:r>
              <a:rPr lang="en-US" altLang="ko-KR" sz="1000" b="0" dirty="0" smtClean="0">
                <a:solidFill>
                  <a:srgbClr val="F3D5BB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. </a:t>
            </a:r>
            <a:r>
              <a:rPr lang="ko-KR" altLang="en-US" sz="1000" dirty="0" err="1" smtClean="0">
                <a:solidFill>
                  <a:srgbClr val="F3D5BB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달뜸</a:t>
            </a:r>
            <a:r>
              <a:rPr lang="ko-KR" altLang="en-US" sz="1000" b="0" dirty="0" err="1" smtClean="0">
                <a:solidFill>
                  <a:srgbClr val="F3D5BB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입니다</a:t>
            </a:r>
            <a:r>
              <a:rPr lang="en-US" altLang="ko-KR" sz="1000" b="0" dirty="0" smtClean="0">
                <a:solidFill>
                  <a:srgbClr val="F3D5BB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  <a:endParaRPr lang="ko-KR" altLang="en-US" sz="1000" b="0" dirty="0">
              <a:solidFill>
                <a:srgbClr val="F3D5BB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D324EA-DCF9-459E-B74E-C713B324DF85}"/>
              </a:ext>
            </a:extLst>
          </p:cNvPr>
          <p:cNvSpPr/>
          <p:nvPr/>
        </p:nvSpPr>
        <p:spPr>
          <a:xfrm>
            <a:off x="7452476" y="4708578"/>
            <a:ext cx="339672" cy="339672"/>
          </a:xfrm>
          <a:prstGeom prst="rect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9" name="액자 8">
            <a:extLst>
              <a:ext uri="{FF2B5EF4-FFF2-40B4-BE49-F238E27FC236}">
                <a16:creationId xmlns:a16="http://schemas.microsoft.com/office/drawing/2014/main" id="{925BD324-EC58-474D-86E4-413CD5D892AB}"/>
              </a:ext>
            </a:extLst>
          </p:cNvPr>
          <p:cNvSpPr/>
          <p:nvPr/>
        </p:nvSpPr>
        <p:spPr>
          <a:xfrm>
            <a:off x="4552947" y="1702855"/>
            <a:ext cx="3086104" cy="3234142"/>
          </a:xfrm>
          <a:prstGeom prst="frame">
            <a:avLst>
              <a:gd name="adj1" fmla="val 7334"/>
            </a:avLst>
          </a:prstGeom>
          <a:gradFill>
            <a:gsLst>
              <a:gs pos="0">
                <a:srgbClr val="2A5963"/>
              </a:gs>
              <a:gs pos="100000">
                <a:srgbClr val="1B3C35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9C75254-AF5F-418D-86BA-F1C7CB15AF10}"/>
              </a:ext>
            </a:extLst>
          </p:cNvPr>
          <p:cNvSpPr/>
          <p:nvPr/>
        </p:nvSpPr>
        <p:spPr>
          <a:xfrm>
            <a:off x="2953039" y="1686306"/>
            <a:ext cx="187693" cy="187693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5024C86E-9D29-4D9A-A2D3-0FC20FBD48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4034" y="2337487"/>
            <a:ext cx="7923931" cy="1466852"/>
          </a:xfrm>
        </p:spPr>
        <p:txBody>
          <a:bodyPr/>
          <a:lstStyle/>
          <a:p>
            <a:r>
              <a:rPr lang="ko-KR" altLang="en-US" sz="8800" dirty="0" smtClean="0">
                <a:latin typeface="바탕" panose="02030600000101010101" pitchFamily="18" charset="-127"/>
                <a:ea typeface="바탕" panose="02030600000101010101" pitchFamily="18" charset="-127"/>
              </a:rPr>
              <a:t>달</a:t>
            </a:r>
            <a:r>
              <a:rPr lang="en-US" altLang="ko-KR" sz="8800" dirty="0" smtClean="0">
                <a:latin typeface="바탕" panose="02030600000101010101" pitchFamily="18" charset="-127"/>
                <a:ea typeface="바탕" panose="02030600000101010101" pitchFamily="18" charset="-127"/>
              </a:rPr>
              <a:t>ː</a:t>
            </a:r>
            <a:r>
              <a:rPr lang="ko-KR" altLang="en-US" sz="8800" dirty="0" smtClean="0">
                <a:latin typeface="바탕" panose="02030600000101010101" pitchFamily="18" charset="-127"/>
                <a:ea typeface="바탕" panose="02030600000101010101" pitchFamily="18" charset="-127"/>
              </a:rPr>
              <a:t>뜸</a:t>
            </a:r>
            <a:endParaRPr lang="ko-KR" altLang="en-US" sz="880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6" name="부제목 5">
            <a:extLst>
              <a:ext uri="{FF2B5EF4-FFF2-40B4-BE49-F238E27FC236}">
                <a16:creationId xmlns:a16="http://schemas.microsoft.com/office/drawing/2014/main" id="{FB8C39AF-6791-4A0D-9269-C18D32122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0649" y="3850580"/>
            <a:ext cx="3370802" cy="313059"/>
          </a:xfrm>
        </p:spPr>
        <p:txBody>
          <a:bodyPr/>
          <a:lstStyle/>
          <a:p>
            <a:r>
              <a:rPr lang="ko-KR" altLang="en-US" sz="1100" dirty="0" smtClean="0">
                <a:latin typeface="바탕" panose="02030600000101010101" pitchFamily="18" charset="-127"/>
                <a:ea typeface="바탕" panose="02030600000101010101" pitchFamily="18" charset="-127"/>
              </a:rPr>
              <a:t>영화를 보고 </a:t>
            </a:r>
            <a:r>
              <a:rPr lang="ko-KR" altLang="en-US" sz="1100" b="1" dirty="0" smtClean="0">
                <a:latin typeface="바탕" panose="02030600000101010101" pitchFamily="18" charset="-127"/>
                <a:ea typeface="바탕" panose="02030600000101010101" pitchFamily="18" charset="-127"/>
              </a:rPr>
              <a:t>달뜬</a:t>
            </a:r>
            <a:r>
              <a:rPr lang="ko-KR" altLang="en-US" sz="1100" dirty="0" smtClean="0">
                <a:latin typeface="바탕" panose="02030600000101010101" pitchFamily="18" charset="-127"/>
                <a:ea typeface="바탕" panose="02030600000101010101" pitchFamily="18" charset="-127"/>
              </a:rPr>
              <a:t> 당신을</a:t>
            </a:r>
            <a:r>
              <a:rPr lang="ko-KR" altLang="en-US" sz="1100" dirty="0" smtClean="0">
                <a:latin typeface="바탕" panose="02030600000101010101" pitchFamily="18" charset="-127"/>
                <a:ea typeface="바탕" panose="02030600000101010101" pitchFamily="18" charset="-127"/>
              </a:rPr>
              <a:t> 위한 </a:t>
            </a:r>
            <a:r>
              <a:rPr lang="ko-KR" altLang="en-US" sz="1100" b="1" dirty="0" smtClean="0">
                <a:latin typeface="바탕" panose="02030600000101010101" pitchFamily="18" charset="-127"/>
                <a:ea typeface="바탕" panose="02030600000101010101" pitchFamily="18" charset="-127"/>
              </a:rPr>
              <a:t>커뮤니티</a:t>
            </a:r>
            <a:endParaRPr lang="ko-KR" altLang="en-US" sz="1100" b="1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4C506E3-A55D-4E94-9447-1345B9C65E4D}"/>
              </a:ext>
            </a:extLst>
          </p:cNvPr>
          <p:cNvSpPr/>
          <p:nvPr/>
        </p:nvSpPr>
        <p:spPr>
          <a:xfrm>
            <a:off x="9106189" y="6093782"/>
            <a:ext cx="187693" cy="187693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F3D5BB"/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62292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영화에 대해</a:t>
            </a:r>
            <a:r>
              <a:rPr lang="en-US" altLang="ko-KR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담소를 나누세요</a:t>
            </a:r>
            <a:endParaRPr lang="en-US" altLang="ko-KR" dirty="0">
              <a:ln w="3175">
                <a:noFill/>
              </a:ln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05290" y="1285205"/>
            <a:ext cx="3657610" cy="264513"/>
          </a:xfrm>
        </p:spPr>
        <p:txBody>
          <a:bodyPr/>
          <a:lstStyle/>
          <a:p>
            <a:pPr algn="ctr"/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달뜬 기능들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196" y="1828800"/>
            <a:ext cx="7799755" cy="43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380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영화와 관련된</a:t>
            </a:r>
            <a:r>
              <a:rPr lang="en-US" altLang="ko-KR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dirty="0" err="1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뒷풀이에</a:t>
            </a:r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 참가해보세요</a:t>
            </a:r>
            <a:endParaRPr lang="en-US" altLang="ko-KR" dirty="0">
              <a:ln w="3175">
                <a:noFill/>
              </a:ln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05290" y="1285205"/>
            <a:ext cx="3657610" cy="264513"/>
          </a:xfrm>
        </p:spPr>
        <p:txBody>
          <a:bodyPr/>
          <a:lstStyle/>
          <a:p>
            <a:pPr algn="ctr"/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달뜬 기능들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704" y="1962057"/>
            <a:ext cx="7562850" cy="425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751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en-US" altLang="ko-KR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ERD</a:t>
            </a:r>
            <a:endParaRPr lang="en-US" altLang="ko-KR" dirty="0">
              <a:ln w="3175">
                <a:noFill/>
              </a:ln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05290" y="1285205"/>
            <a:ext cx="3657610" cy="264513"/>
          </a:xfrm>
        </p:spPr>
        <p:txBody>
          <a:bodyPr/>
          <a:lstStyle/>
          <a:p>
            <a:pPr algn="ctr"/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달뜬 기능들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2605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ko-KR" altLang="en-US" dirty="0" err="1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아키텍쳐</a:t>
            </a:r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 설계</a:t>
            </a:r>
            <a:endParaRPr lang="en-US" altLang="ko-KR" dirty="0">
              <a:ln w="3175">
                <a:noFill/>
              </a:ln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05290" y="1285205"/>
            <a:ext cx="3657610" cy="264513"/>
          </a:xfrm>
        </p:spPr>
        <p:txBody>
          <a:bodyPr/>
          <a:lstStyle/>
          <a:p>
            <a:pPr algn="ctr"/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달뜬 기능들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7843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11141787-750F-4398-ACB2-D15ACD7E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1375413" y="1399930"/>
            <a:ext cx="9390178" cy="4375507"/>
          </a:xfrm>
        </p:spPr>
        <p:txBody>
          <a:bodyPr>
            <a:normAutofit/>
          </a:bodyPr>
          <a:lstStyle/>
          <a:p>
            <a:r>
              <a:rPr lang="en-US" altLang="ko-KR" sz="4400" dirty="0" smtClean="0">
                <a:solidFill>
                  <a:srgbClr val="F5E6D6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433005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부제목 18">
            <a:extLst>
              <a:ext uri="{FF2B5EF4-FFF2-40B4-BE49-F238E27FC236}">
                <a16:creationId xmlns:a16="http://schemas.microsoft.com/office/drawing/2014/main" id="{76275C3A-84F3-4AF2-8F9C-9E7238EA72F5}"/>
              </a:ext>
            </a:extLst>
          </p:cNvPr>
          <p:cNvSpPr txBox="1">
            <a:spLocks/>
          </p:cNvSpPr>
          <p:nvPr/>
        </p:nvSpPr>
        <p:spPr>
          <a:xfrm>
            <a:off x="1437911" y="4564044"/>
            <a:ext cx="1905364" cy="238534"/>
          </a:xfrm>
          <a:prstGeom prst="rect">
            <a:avLst/>
          </a:prstGeom>
          <a:noFill/>
          <a:ln w="3175" cap="flat" cmpd="sng" algn="ctr">
            <a:noFill/>
            <a:prstDash val="solid"/>
            <a:miter lim="800000"/>
          </a:ln>
          <a:effectLst/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4000" b="0" kern="1200" spc="-60" baseline="0" dirty="0">
                <a:ln w="3175"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en-US" sz="800" spc="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1B3C33"/>
              </a:solidFill>
            </a:endParaRPr>
          </a:p>
        </p:txBody>
      </p:sp>
      <p:sp>
        <p:nvSpPr>
          <p:cNvPr id="19" name="부제목 18">
            <a:extLst>
              <a:ext uri="{FF2B5EF4-FFF2-40B4-BE49-F238E27FC236}">
                <a16:creationId xmlns:a16="http://schemas.microsoft.com/office/drawing/2014/main" id="{AA01B8D4-E707-46C0-8716-52268E9150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>
                <a:latin typeface="바탕" panose="02030600000101010101" pitchFamily="18" charset="-127"/>
                <a:ea typeface="바탕" panose="02030600000101010101" pitchFamily="18" charset="-127"/>
              </a:rPr>
              <a:t>목차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5F1400-6562-4F5E-8779-79B45D4C7F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>
                <a:latin typeface="바탕" panose="02030600000101010101" pitchFamily="18" charset="-127"/>
                <a:ea typeface="바탕" panose="02030600000101010101" pitchFamily="18" charset="-127"/>
              </a:rPr>
              <a:t>달</a:t>
            </a:r>
            <a:r>
              <a:rPr lang="en-US" altLang="ko-KR" dirty="0" smtClean="0">
                <a:latin typeface="바탕" panose="02030600000101010101" pitchFamily="18" charset="-127"/>
                <a:ea typeface="바탕" panose="02030600000101010101" pitchFamily="18" charset="-127"/>
              </a:rPr>
              <a:t>ː</a:t>
            </a:r>
            <a:r>
              <a:rPr lang="ko-KR" altLang="en-US" dirty="0" smtClean="0">
                <a:latin typeface="바탕" panose="02030600000101010101" pitchFamily="18" charset="-127"/>
                <a:ea typeface="바탕" panose="02030600000101010101" pitchFamily="18" charset="-127"/>
              </a:rPr>
              <a:t>뜸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4" name="부제목 18">
            <a:extLst>
              <a:ext uri="{FF2B5EF4-FFF2-40B4-BE49-F238E27FC236}">
                <a16:creationId xmlns:a16="http://schemas.microsoft.com/office/drawing/2014/main" id="{D741B9DF-34EF-453C-8ECD-FCDE8F698E8D}"/>
              </a:ext>
            </a:extLst>
          </p:cNvPr>
          <p:cNvSpPr txBox="1">
            <a:spLocks/>
          </p:cNvSpPr>
          <p:nvPr/>
        </p:nvSpPr>
        <p:spPr>
          <a:xfrm>
            <a:off x="7805393" y="296862"/>
            <a:ext cx="2316507" cy="6264275"/>
          </a:xfrm>
          <a:prstGeom prst="rect">
            <a:avLst/>
          </a:prstGeom>
          <a:noFill/>
          <a:ln w="3175" cap="flat" cmpd="sng" algn="ctr">
            <a:noFill/>
            <a:prstDash val="solid"/>
            <a:miter lim="800000"/>
          </a:ln>
          <a:effectLst/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4000" b="0" kern="1200" spc="-60" baseline="0" dirty="0">
                <a:ln w="3175"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 kern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 smtClean="0">
                <a:ln w="3175">
                  <a:noFill/>
                </a:ln>
                <a:solidFill>
                  <a:srgbClr val="F4E5D4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달뜬 이유</a:t>
            </a:r>
            <a:endParaRPr lang="en-US" altLang="ko-KR" sz="2400" b="1" dirty="0" smtClean="0">
              <a:ln w="3175">
                <a:noFill/>
              </a:ln>
              <a:solidFill>
                <a:srgbClr val="F4E5D4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>
              <a:lnSpc>
                <a:spcPct val="100000"/>
              </a:lnSpc>
            </a:pPr>
            <a:endParaRPr lang="en-US" sz="2400" b="1" dirty="0" smtClean="0">
              <a:ln w="3175">
                <a:noFill/>
              </a:ln>
              <a:solidFill>
                <a:srgbClr val="F4E5D4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 smtClean="0">
                <a:ln w="3175">
                  <a:noFill/>
                </a:ln>
                <a:solidFill>
                  <a:srgbClr val="F5E6D6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달</a:t>
            </a:r>
            <a:r>
              <a:rPr lang="en-US" altLang="ko-KR" sz="2400" dirty="0" smtClean="0">
                <a:solidFill>
                  <a:srgbClr val="F5E6D6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ː</a:t>
            </a:r>
            <a:r>
              <a:rPr lang="ko-KR" altLang="en-US" sz="2400" b="1" dirty="0" smtClean="0">
                <a:ln w="3175">
                  <a:noFill/>
                </a:ln>
                <a:solidFill>
                  <a:srgbClr val="F5E6D6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뜸</a:t>
            </a:r>
            <a:endParaRPr lang="en-US" sz="2400" b="1" dirty="0">
              <a:ln w="3175">
                <a:noFill/>
              </a:ln>
              <a:solidFill>
                <a:srgbClr val="F5E6D6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b="1" dirty="0">
              <a:ln w="3175">
                <a:noFill/>
              </a:ln>
              <a:solidFill>
                <a:srgbClr val="F4E5D4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 smtClean="0">
                <a:ln w="3175">
                  <a:noFill/>
                </a:ln>
                <a:solidFill>
                  <a:srgbClr val="F4E5D4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달뜬 기능들</a:t>
            </a:r>
            <a:endParaRPr lang="en-US" sz="2400" b="1" dirty="0" smtClean="0">
              <a:ln w="3175">
                <a:noFill/>
              </a:ln>
              <a:solidFill>
                <a:srgbClr val="F4E5D4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b="1" dirty="0" smtClean="0">
              <a:ln w="3175">
                <a:noFill/>
              </a:ln>
              <a:solidFill>
                <a:srgbClr val="F4E5D4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 err="1" smtClean="0">
                <a:ln w="3175">
                  <a:noFill/>
                </a:ln>
                <a:solidFill>
                  <a:srgbClr val="F4E5D4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달뜨셨나요</a:t>
            </a:r>
            <a:endParaRPr lang="en-US" sz="2400" b="1" dirty="0">
              <a:ln w="3175">
                <a:noFill/>
              </a:ln>
              <a:solidFill>
                <a:srgbClr val="F4E5D4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1518A4F-BFF5-4C6D-AAE3-27B272F22054}"/>
              </a:ext>
            </a:extLst>
          </p:cNvPr>
          <p:cNvSpPr/>
          <p:nvPr/>
        </p:nvSpPr>
        <p:spPr>
          <a:xfrm>
            <a:off x="11160357" y="296863"/>
            <a:ext cx="758949" cy="758949"/>
          </a:xfrm>
          <a:prstGeom prst="ellipse">
            <a:avLst/>
          </a:prstGeom>
          <a:gradFill>
            <a:gsLst>
              <a:gs pos="0">
                <a:srgbClr val="E7C49D"/>
              </a:gs>
              <a:gs pos="100000">
                <a:srgbClr val="E3AB83">
                  <a:lumMod val="66000"/>
                </a:srgbClr>
              </a:gs>
            </a:gsLst>
            <a:lin ang="2700000" scaled="1"/>
          </a:gradFill>
          <a:ln w="254000">
            <a:noFill/>
          </a:ln>
          <a:effectLst>
            <a:outerShdw blurRad="381000" dist="330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EFBEFBE4-AAD8-4A5D-95AF-4B43F2E4142D}"/>
              </a:ext>
            </a:extLst>
          </p:cNvPr>
          <p:cNvGrpSpPr/>
          <p:nvPr/>
        </p:nvGrpSpPr>
        <p:grpSpPr>
          <a:xfrm>
            <a:off x="9143094" y="3175"/>
            <a:ext cx="0" cy="6854825"/>
            <a:chOff x="9032421" y="0"/>
            <a:chExt cx="0" cy="6854825"/>
          </a:xfrm>
        </p:grpSpPr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3975F431-8271-4C97-8C8B-1B9F1BE301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032421" y="0"/>
              <a:ext cx="0" cy="1734185"/>
            </a:xfrm>
            <a:prstGeom prst="line">
              <a:avLst/>
            </a:prstGeom>
            <a:ln w="9525">
              <a:gradFill>
                <a:gsLst>
                  <a:gs pos="0">
                    <a:srgbClr val="E4C2A9"/>
                  </a:gs>
                  <a:gs pos="100000">
                    <a:srgbClr val="E4C2A9"/>
                  </a:gs>
                </a:gsLst>
                <a:lin ang="5400000" scaled="1"/>
              </a:gra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221EB369-08F2-436A-89E7-BBB744380B7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032421" y="5048885"/>
              <a:ext cx="0" cy="1805940"/>
            </a:xfrm>
            <a:prstGeom prst="line">
              <a:avLst/>
            </a:prstGeom>
            <a:ln w="9525">
              <a:gradFill>
                <a:gsLst>
                  <a:gs pos="0">
                    <a:srgbClr val="E4C2A9"/>
                  </a:gs>
                  <a:gs pos="100000">
                    <a:srgbClr val="E4C2A9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59DC354E-D5EE-4EB3-9C07-1AF4E89392DD}"/>
              </a:ext>
            </a:extLst>
          </p:cNvPr>
          <p:cNvCxnSpPr>
            <a:cxnSpLocks/>
          </p:cNvCxnSpPr>
          <p:nvPr/>
        </p:nvCxnSpPr>
        <p:spPr>
          <a:xfrm>
            <a:off x="2380398" y="3890937"/>
            <a:ext cx="999925" cy="0"/>
          </a:xfrm>
          <a:prstGeom prst="line">
            <a:avLst/>
          </a:prstGeom>
          <a:gradFill flip="none" rotWithShape="1">
            <a:gsLst>
              <a:gs pos="0">
                <a:srgbClr val="E7C49D"/>
              </a:gs>
              <a:gs pos="100000">
                <a:srgbClr val="F3D5BB"/>
              </a:gs>
            </a:gsLst>
            <a:path path="circle">
              <a:fillToRect r="100000" b="100000"/>
            </a:path>
            <a:tileRect l="-100000" t="-100000"/>
          </a:gradFill>
          <a:ln w="101600">
            <a:gradFill flip="none" rotWithShape="1">
              <a:gsLst>
                <a:gs pos="0">
                  <a:srgbClr val="F3D5BB"/>
                </a:gs>
                <a:gs pos="74000">
                  <a:srgbClr val="E4C2A9"/>
                </a:gs>
              </a:gsLst>
              <a:lin ang="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2363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en-US" altLang="ko-KR" dirty="0" smtClean="0">
                <a:latin typeface="바탕" panose="02030600000101010101" pitchFamily="18" charset="-127"/>
                <a:ea typeface="바탕" panose="02030600000101010101" pitchFamily="18" charset="-127"/>
              </a:rPr>
              <a:t>OTT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dirty="0" smtClean="0">
                <a:latin typeface="바탕" panose="02030600000101010101" pitchFamily="18" charset="-127"/>
                <a:ea typeface="바탕" panose="02030600000101010101" pitchFamily="18" charset="-127"/>
              </a:rPr>
              <a:t>시대</a:t>
            </a:r>
            <a:r>
              <a:rPr lang="en-US" altLang="ko-KR" dirty="0" smtClean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 smtClean="0">
                <a:latin typeface="바탕" panose="02030600000101010101" pitchFamily="18" charset="-127"/>
                <a:ea typeface="바탕" panose="02030600000101010101" pitchFamily="18" charset="-127"/>
              </a:rPr>
              <a:t>영화는 언제 어디서든 볼 수 있다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11141787-750F-4398-ACB2-D15ACD7E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05290" y="1285205"/>
            <a:ext cx="3657610" cy="264513"/>
          </a:xfrm>
        </p:spPr>
        <p:txBody>
          <a:bodyPr/>
          <a:lstStyle/>
          <a:p>
            <a:pPr algn="ctr"/>
            <a:r>
              <a:rPr lang="ko-KR" altLang="en-US" dirty="0" smtClean="0">
                <a:latin typeface="바탕" panose="02030600000101010101" pitchFamily="18" charset="-127"/>
                <a:ea typeface="바탕" panose="02030600000101010101" pitchFamily="18" charset="-127"/>
              </a:rPr>
              <a:t>달뜬 이유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12" name="내용 개체 틀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113" y="2373361"/>
            <a:ext cx="5002973" cy="292613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187" y="2220734"/>
            <a:ext cx="3556475" cy="323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2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ko-KR" altLang="en-US" dirty="0" smtClean="0">
                <a:latin typeface="바탕" panose="02030600000101010101" pitchFamily="18" charset="-127"/>
                <a:ea typeface="바탕" panose="02030600000101010101" pitchFamily="18" charset="-127"/>
              </a:rPr>
              <a:t>영화 리뷰 사이트의 부족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11141787-750F-4398-ACB2-D15ACD7E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05290" y="1285205"/>
            <a:ext cx="3657610" cy="264513"/>
          </a:xfrm>
        </p:spPr>
        <p:txBody>
          <a:bodyPr/>
          <a:lstStyle/>
          <a:p>
            <a:pPr algn="ctr"/>
            <a:r>
              <a:rPr lang="ko-KR" altLang="en-US" dirty="0" smtClean="0">
                <a:latin typeface="바탕" panose="02030600000101010101" pitchFamily="18" charset="-127"/>
                <a:ea typeface="바탕" panose="02030600000101010101" pitchFamily="18" charset="-127"/>
              </a:rPr>
              <a:t>달뜬 이유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091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ko-KR" altLang="en-US" dirty="0" smtClean="0">
                <a:latin typeface="바탕" panose="02030600000101010101" pitchFamily="18" charset="-127"/>
                <a:ea typeface="바탕" panose="02030600000101010101" pitchFamily="18" charset="-127"/>
              </a:rPr>
              <a:t>요즘 애들 모임에 진심이다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11141787-750F-4398-ACB2-D15ACD7E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05290" y="1285205"/>
            <a:ext cx="3657610" cy="264513"/>
          </a:xfrm>
        </p:spPr>
        <p:txBody>
          <a:bodyPr/>
          <a:lstStyle/>
          <a:p>
            <a:pPr algn="ctr"/>
            <a:r>
              <a:rPr lang="ko-KR" altLang="en-US" dirty="0" smtClean="0">
                <a:latin typeface="바탕" panose="02030600000101010101" pitchFamily="18" charset="-127"/>
                <a:ea typeface="바탕" panose="02030600000101010101" pitchFamily="18" charset="-127"/>
              </a:rPr>
              <a:t>달뜬 이유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8" name="내용 개체 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04" y="5037804"/>
            <a:ext cx="4940428" cy="106263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080" y="4361274"/>
            <a:ext cx="7597798" cy="96782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104" y="1747677"/>
            <a:ext cx="7840791" cy="261359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728" y="3975069"/>
            <a:ext cx="4224354" cy="235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18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11141787-750F-4398-ACB2-D15ACD7ED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1375413" y="1399930"/>
            <a:ext cx="9390178" cy="4375507"/>
          </a:xfrm>
        </p:spPr>
        <p:txBody>
          <a:bodyPr>
            <a:normAutofit/>
          </a:bodyPr>
          <a:lstStyle/>
          <a:p>
            <a:r>
              <a:rPr lang="ko-KR" altLang="en-US" sz="3500" dirty="0" smtClean="0">
                <a:solidFill>
                  <a:srgbClr val="F5E6D6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영화를 보고 달뜬 당신</a:t>
            </a:r>
            <a:r>
              <a:rPr lang="en-US" altLang="ko-KR" sz="3500" dirty="0" smtClean="0">
                <a:solidFill>
                  <a:srgbClr val="F5E6D6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4000" b="1" dirty="0" smtClean="0">
                <a:solidFill>
                  <a:srgbClr val="F3D5BB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달뜸</a:t>
            </a:r>
            <a:r>
              <a:rPr lang="ko-KR" altLang="en-US" sz="3500" dirty="0" smtClean="0">
                <a:solidFill>
                  <a:srgbClr val="F5E6D6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으로 가져오세요</a:t>
            </a:r>
            <a:endParaRPr lang="ko-KR" altLang="en-US" sz="3500" dirty="0">
              <a:solidFill>
                <a:srgbClr val="F5E6D6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4172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ko-KR" altLang="en-US" dirty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달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ː</a:t>
            </a:r>
            <a:r>
              <a:rPr lang="ko-KR" altLang="en-US" dirty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뜸</a:t>
            </a:r>
            <a:endParaRPr lang="en-US" altLang="ko-KR" dirty="0">
              <a:ln w="3175">
                <a:noFill/>
              </a:ln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05290" y="1285205"/>
            <a:ext cx="3657610" cy="264513"/>
          </a:xfrm>
        </p:spPr>
        <p:txBody>
          <a:bodyPr/>
          <a:lstStyle/>
          <a:p>
            <a:pPr algn="ctr"/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달</a:t>
            </a:r>
            <a:r>
              <a:rPr lang="en-US" altLang="ko-KR" dirty="0" smtClean="0">
                <a:latin typeface="바탕" panose="02030600000101010101" pitchFamily="18" charset="-127"/>
                <a:ea typeface="바탕" panose="02030600000101010101" pitchFamily="18" charset="-127"/>
              </a:rPr>
              <a:t>ː</a:t>
            </a:r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뜸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074" y="1811764"/>
            <a:ext cx="7830041" cy="440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774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달뜸 이용자들만의 감상을 볼 수 있어요</a:t>
            </a:r>
            <a:endParaRPr lang="en-US" altLang="ko-KR" dirty="0">
              <a:ln w="3175">
                <a:noFill/>
              </a:ln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05290" y="1285205"/>
            <a:ext cx="3657610" cy="264513"/>
          </a:xfrm>
        </p:spPr>
        <p:txBody>
          <a:bodyPr/>
          <a:lstStyle/>
          <a:p>
            <a:pPr algn="ctr"/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달뜬 기능들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104" y="1827030"/>
            <a:ext cx="8009792" cy="450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136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7981FA-A0F9-4EE1-B1F1-B2118C3F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899" y="704493"/>
            <a:ext cx="8712202" cy="567808"/>
          </a:xfrm>
        </p:spPr>
        <p:txBody>
          <a:bodyPr/>
          <a:lstStyle/>
          <a:p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영화에 대한</a:t>
            </a:r>
            <a:r>
              <a:rPr lang="en-US" altLang="ko-KR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리뷰를 볼 수 있어요</a:t>
            </a:r>
            <a:endParaRPr lang="en-US" altLang="ko-KR" dirty="0">
              <a:ln w="3175">
                <a:noFill/>
              </a:ln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3200D-7074-49C3-8F59-32CC4431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DESIGNED BY L@RGO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69A73C8-03E6-450A-A991-CB3D3169388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05290" y="1285205"/>
            <a:ext cx="3657610" cy="264513"/>
          </a:xfrm>
        </p:spPr>
        <p:txBody>
          <a:bodyPr/>
          <a:lstStyle/>
          <a:p>
            <a:pPr algn="ctr"/>
            <a:r>
              <a:rPr lang="ko-KR" altLang="en-US" dirty="0" smtClean="0">
                <a:ln w="3175">
                  <a:noFill/>
                </a:ln>
                <a:latin typeface="바탕" panose="02030600000101010101" pitchFamily="18" charset="-127"/>
                <a:ea typeface="바탕" panose="02030600000101010101" pitchFamily="18" charset="-127"/>
              </a:rPr>
              <a:t>달뜬 기능들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0" y="1938450"/>
            <a:ext cx="7033845" cy="395653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444" y="2425361"/>
            <a:ext cx="6674826" cy="375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177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2793</TotalTime>
  <Words>140</Words>
  <Application>Microsoft Office PowerPoint</Application>
  <PresentationFormat>와이드스크린</PresentationFormat>
  <Paragraphs>51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나눔스퀘어</vt:lpstr>
      <vt:lpstr>나눔스퀘어 ExtraBold</vt:lpstr>
      <vt:lpstr>맑은 고딕</vt:lpstr>
      <vt:lpstr>바탕</vt:lpstr>
      <vt:lpstr>Arial</vt:lpstr>
      <vt:lpstr>Wingdings</vt:lpstr>
      <vt:lpstr>Office 테마</vt:lpstr>
      <vt:lpstr>달ː뜸</vt:lpstr>
      <vt:lpstr>PowerPoint 프레젠테이션</vt:lpstr>
      <vt:lpstr>OTT 시대, 영화는 언제 어디서든 볼 수 있다</vt:lpstr>
      <vt:lpstr>영화 리뷰 사이트의 부족</vt:lpstr>
      <vt:lpstr>요즘 애들 모임에 진심이다</vt:lpstr>
      <vt:lpstr>PowerPoint 프레젠테이션</vt:lpstr>
      <vt:lpstr>달ː뜸</vt:lpstr>
      <vt:lpstr>달뜸 이용자들만의 감상을 볼 수 있어요</vt:lpstr>
      <vt:lpstr>영화에 대한, 리뷰를 볼 수 있어요</vt:lpstr>
      <vt:lpstr>영화에 대해, 담소를 나누세요</vt:lpstr>
      <vt:lpstr>영화와 관련된 뒷풀이에 참가해보세요</vt:lpstr>
      <vt:lpstr>ERD</vt:lpstr>
      <vt:lpstr>아키텍쳐 설계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orbit</dc:title>
  <dc:creator>largo</dc:creator>
  <cp:keywords>adstorepost.com</cp:keywords>
  <cp:lastModifiedBy>SSAFY</cp:lastModifiedBy>
  <cp:revision>254</cp:revision>
  <dcterms:created xsi:type="dcterms:W3CDTF">2017-12-10T15:04:34Z</dcterms:created>
  <dcterms:modified xsi:type="dcterms:W3CDTF">2023-01-25T08:47:50Z</dcterms:modified>
</cp:coreProperties>
</file>